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38" r:id="rId2"/>
    <p:sldId id="2644" r:id="rId3"/>
    <p:sldId id="2642" r:id="rId4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66611-D639-4952-9D71-68678EB5FCE5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99AF6-2BE9-4943-9A55-E13899A876F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4025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99AF6-2BE9-4943-9A55-E13899A876F6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6449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99AF6-2BE9-4943-9A55-E13899A876F6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7929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99AF6-2BE9-4943-9A55-E13899A876F6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4012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05B88-C6CC-42FB-91D5-1F936487B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27E2F-F17C-4520-96D2-1B0998AF24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B205A-1414-444B-91C8-C3629685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997D-48C6-40ED-BF29-CC66531ED1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13316-D60E-4891-98EE-C8F01680F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F0CB7-5357-4B8E-9629-FC3594FBE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F005-A8C5-413A-9876-6815EDD7E3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820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DAF30-9501-4ACC-90E4-9F1C49C9F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CE49F7-144B-4FAA-920C-8A24F8751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3F37E-E332-4E27-8E30-6D38E944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997D-48C6-40ED-BF29-CC66531ED1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AB0D0-12FA-46C8-8F39-E35745C86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FE6A3-7F9C-4A86-B3CD-EEA17312E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F005-A8C5-413A-9876-6815EDD7E3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273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09A361-6611-4566-9D0C-BD86B5BDB2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C255E-D125-4A99-9B4E-F0EFA214C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D33CA-DFE2-4EA0-A538-B3AED0369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997D-48C6-40ED-BF29-CC66531ED1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5B220-4D6E-4365-81DC-553D2FE5A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138C0-3EE2-492D-8724-3887A9B9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F005-A8C5-413A-9876-6815EDD7E3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827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9E33-C416-420E-A4A7-351A31545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D136C-1EDB-476A-AE64-23983663E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31B78-CEE1-4FBD-B5F7-3F4076F09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997D-48C6-40ED-BF29-CC66531ED1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96072-7E45-43B1-94BC-385A8A3FD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5B1F4-A193-4563-88D4-65150CA9F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F005-A8C5-413A-9876-6815EDD7E3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9168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E809B-54A2-46A4-889D-FC4F296D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495E0-0560-4A06-AB91-34E9B79BA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B76E3-579A-4ADA-812A-C67FEB770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997D-48C6-40ED-BF29-CC66531ED1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A688A-EC02-4426-8743-3E2A5131E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2E1A6-59BD-4157-A890-A5ED5178A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F005-A8C5-413A-9876-6815EDD7E3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42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E2932-47A8-46F7-8FEE-EEB3EB31C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ACEDB-332C-4FA0-B29A-DD2337248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6790EF-4D43-43CB-A17D-09F7F70D3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328B83-38E3-4ADF-8AF4-73A5D65AB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997D-48C6-40ED-BF29-CC66531ED1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86C65-49A0-4E63-8EC4-7B6A15471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FD768-F404-4C7E-A267-D6C81D6F4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F005-A8C5-413A-9876-6815EDD7E3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502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57C1A-98F7-43E0-A8EB-3472F28DC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3651D-8D4F-45E2-BBB8-FBFD4D78F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33C099-5E09-45BB-BA96-CD0F165A7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263919-3D95-429E-B4F5-4193CAAB2A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218859-1793-49C8-882B-E11C5743E1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C6D6D4-AD3D-48D9-8F1D-9ECD2442E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997D-48C6-40ED-BF29-CC66531ED1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E12BBE-0BE7-4005-A4C5-9D81D1E86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AF60F8-F9AA-4448-9ED1-9A2C82A6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F005-A8C5-413A-9876-6815EDD7E3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6211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1A053-E003-4A55-9700-62020EC1A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37DAE-A04B-4AC1-A930-E1427B7AC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997D-48C6-40ED-BF29-CC66531ED1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CACC18-DA90-46BF-83A3-551F5C140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97D96-4E6C-440C-9E01-91F99D6C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F005-A8C5-413A-9876-6815EDD7E3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860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479317-1EBF-4186-957C-E321E8356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997D-48C6-40ED-BF29-CC66531ED1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7ECFD4-5FBE-4B74-9DF2-4F6B3B72F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EB239-8600-4C0D-89C5-EFC4FF2D6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F005-A8C5-413A-9876-6815EDD7E3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695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9530B-E77D-46B3-A0C7-E9B283289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46B74-3C85-418D-B81C-7E7332F0B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A6D228-F20E-4832-8967-188CD22F1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15CB0-FE70-41CF-90A3-EF47E673C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997D-48C6-40ED-BF29-CC66531ED1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96C7B-E99A-44B1-93BC-5FB2134C9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E99E8-F68C-4264-AA45-D96ED6517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F005-A8C5-413A-9876-6815EDD7E3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400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8EDCE-9679-4289-A20A-852C8FDED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AA3389-3E77-4240-BD8E-965C0D35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2CA30C-18B1-4E43-8C83-D8788C50A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C0B7BA-520F-4BD5-B540-09C9D7DB5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997D-48C6-40ED-BF29-CC66531ED1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0DB27-B508-47F5-A0C6-6A43331C1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E0C4A-C23B-4CCA-B89D-48B8DC5FA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F005-A8C5-413A-9876-6815EDD7E3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589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65DBFE-C378-45E0-BB10-8C8ACBA12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E5285-F239-488A-9936-2E366D1BA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A707B-0718-4A19-A69E-FF93DAC103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E997D-48C6-40ED-BF29-CC66531ED1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8F2E8-036D-45F3-9D2B-B65A8A6C0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64CBE-19F3-4F8D-AEA7-FBB8002AB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EF005-A8C5-413A-9876-6815EDD7E3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89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669-87AE-40A9-AA8D-4390F8D82834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22ECAD0-4A0F-411B-B41A-E10333E0EB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50" y="36524"/>
            <a:ext cx="1073023" cy="428577"/>
          </a:xfrm>
          <a:prstGeom prst="rect">
            <a:avLst/>
          </a:prstGeom>
        </p:spPr>
      </p:pic>
      <p:sp>
        <p:nvSpPr>
          <p:cNvPr id="20" name="テキスト ボックス 27">
            <a:extLst>
              <a:ext uri="{FF2B5EF4-FFF2-40B4-BE49-F238E27FC236}">
                <a16:creationId xmlns:a16="http://schemas.microsoft.com/office/drawing/2014/main" id="{EFF14300-D501-429E-8D25-3E54A3026A8B}"/>
              </a:ext>
            </a:extLst>
          </p:cNvPr>
          <p:cNvSpPr txBox="1"/>
          <p:nvPr/>
        </p:nvSpPr>
        <p:spPr>
          <a:xfrm>
            <a:off x="1272619" y="64888"/>
            <a:ext cx="910788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ja-JP" sz="2000" b="1" u="sng" dirty="0">
                <a:latin typeface="Arial Nova" panose="020B05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Current Internship Status</a:t>
            </a:r>
            <a:endParaRPr lang="ja-JP" altLang="en-US" sz="2000" b="1" u="sng" dirty="0">
              <a:latin typeface="Arial Nova" panose="020B050402020202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AD42F6-299F-4E21-A92C-F51F8280BC43}"/>
              </a:ext>
            </a:extLst>
          </p:cNvPr>
          <p:cNvSpPr txBox="1"/>
          <p:nvPr/>
        </p:nvSpPr>
        <p:spPr>
          <a:xfrm>
            <a:off x="10380503" y="36705"/>
            <a:ext cx="1951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Arial Nova" panose="020B0504020202020204" pitchFamily="34" charset="0"/>
              </a:rPr>
              <a:t>HR&amp;GA DEPT</a:t>
            </a:r>
            <a:endParaRPr lang="id-ID" b="1" u="sng" dirty="0">
              <a:latin typeface="Arial Nova" panose="020B05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23A825-1537-4FDD-9A8A-15E98EE3CFCF}"/>
              </a:ext>
            </a:extLst>
          </p:cNvPr>
          <p:cNvSpPr/>
          <p:nvPr/>
        </p:nvSpPr>
        <p:spPr>
          <a:xfrm>
            <a:off x="0" y="495189"/>
            <a:ext cx="12191999" cy="99240"/>
          </a:xfrm>
          <a:prstGeom prst="rect">
            <a:avLst/>
          </a:prstGeom>
          <a:gradFill>
            <a:gsLst>
              <a:gs pos="37000">
                <a:schemeClr val="accent5">
                  <a:lumMod val="60000"/>
                  <a:lumOff val="40000"/>
                </a:schemeClr>
              </a:gs>
              <a:gs pos="54000">
                <a:schemeClr val="accent5">
                  <a:lumMod val="40000"/>
                  <a:lumOff val="60000"/>
                </a:schemeClr>
              </a:gs>
              <a:gs pos="77000">
                <a:schemeClr val="accent5">
                  <a:lumMod val="20000"/>
                  <a:lumOff val="80000"/>
                </a:schemeClr>
              </a:gs>
              <a:gs pos="96000">
                <a:schemeClr val="bg1"/>
              </a:gs>
              <a:gs pos="7000">
                <a:schemeClr val="accent5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8313939-22FD-5873-9DB0-642CCD182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65002"/>
              </p:ext>
            </p:extLst>
          </p:nvPr>
        </p:nvGraphicFramePr>
        <p:xfrm>
          <a:off x="480767" y="4978406"/>
          <a:ext cx="4542608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391">
                  <a:extLst>
                    <a:ext uri="{9D8B030D-6E8A-4147-A177-3AD203B41FA5}">
                      <a16:colId xmlns:a16="http://schemas.microsoft.com/office/drawing/2014/main" val="1986085981"/>
                    </a:ext>
                  </a:extLst>
                </a:gridCol>
                <a:gridCol w="797087">
                  <a:extLst>
                    <a:ext uri="{9D8B030D-6E8A-4147-A177-3AD203B41FA5}">
                      <a16:colId xmlns:a16="http://schemas.microsoft.com/office/drawing/2014/main" val="2288035190"/>
                    </a:ext>
                  </a:extLst>
                </a:gridCol>
                <a:gridCol w="857403">
                  <a:extLst>
                    <a:ext uri="{9D8B030D-6E8A-4147-A177-3AD203B41FA5}">
                      <a16:colId xmlns:a16="http://schemas.microsoft.com/office/drawing/2014/main" val="437905196"/>
                    </a:ext>
                  </a:extLst>
                </a:gridCol>
                <a:gridCol w="1098727">
                  <a:extLst>
                    <a:ext uri="{9D8B030D-6E8A-4147-A177-3AD203B41FA5}">
                      <a16:colId xmlns:a16="http://schemas.microsoft.com/office/drawing/2014/main" val="41953434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Name</a:t>
                      </a:r>
                      <a:endParaRPr lang="id-ID" sz="1400" dirty="0">
                        <a:latin typeface="Arial Nova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Sick</a:t>
                      </a:r>
                      <a:endParaRPr lang="id-ID" sz="1400" dirty="0">
                        <a:latin typeface="Arial Nova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School </a:t>
                      </a:r>
                    </a:p>
                    <a:p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Agenda</a:t>
                      </a:r>
                      <a:endParaRPr lang="id-ID" sz="1400" dirty="0">
                        <a:latin typeface="Arial Nova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Total </a:t>
                      </a:r>
                    </a:p>
                    <a:p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Absence</a:t>
                      </a:r>
                      <a:endParaRPr lang="id-ID" sz="1400" dirty="0">
                        <a:latin typeface="Arial Nova Light" panose="020B03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492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err="1">
                          <a:latin typeface="Arial Nova Light" panose="020B0304020202020204" pitchFamily="34" charset="0"/>
                        </a:rPr>
                        <a:t>Heryanti</a:t>
                      </a:r>
                      <a:endParaRPr lang="id-ID" sz="1400" dirty="0">
                        <a:latin typeface="Arial Nova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1</a:t>
                      </a:r>
                      <a:endParaRPr lang="id-ID" sz="1400" dirty="0">
                        <a:latin typeface="Arial Nova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0</a:t>
                      </a:r>
                      <a:endParaRPr lang="id-ID" sz="1400" dirty="0">
                        <a:latin typeface="Arial Nova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0</a:t>
                      </a:r>
                      <a:endParaRPr lang="id-ID" sz="1400" dirty="0">
                        <a:latin typeface="Arial Nova Light" panose="020B03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90583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86D10A3-C7BB-BE59-61B9-8A42EDDD6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76" y="923519"/>
            <a:ext cx="11570342" cy="38803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9741E5-AF41-A19F-7F83-B9ECFBA01E1D}"/>
              </a:ext>
            </a:extLst>
          </p:cNvPr>
          <p:cNvSpPr/>
          <p:nvPr/>
        </p:nvSpPr>
        <p:spPr>
          <a:xfrm>
            <a:off x="480767" y="923519"/>
            <a:ext cx="7579151" cy="10372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740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669-87AE-40A9-AA8D-4390F8D82834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22ECAD0-4A0F-411B-B41A-E10333E0EB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50" y="36524"/>
            <a:ext cx="1073023" cy="428577"/>
          </a:xfrm>
          <a:prstGeom prst="rect">
            <a:avLst/>
          </a:prstGeom>
        </p:spPr>
      </p:pic>
      <p:sp>
        <p:nvSpPr>
          <p:cNvPr id="20" name="テキスト ボックス 27">
            <a:extLst>
              <a:ext uri="{FF2B5EF4-FFF2-40B4-BE49-F238E27FC236}">
                <a16:creationId xmlns:a16="http://schemas.microsoft.com/office/drawing/2014/main" id="{EFF14300-D501-429E-8D25-3E54A3026A8B}"/>
              </a:ext>
            </a:extLst>
          </p:cNvPr>
          <p:cNvSpPr txBox="1"/>
          <p:nvPr/>
        </p:nvSpPr>
        <p:spPr>
          <a:xfrm>
            <a:off x="1488023" y="61586"/>
            <a:ext cx="889248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ja-JP" sz="2400" b="1" u="sng" dirty="0">
                <a:latin typeface="Arial Nova" panose="020B05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Internship Student / </a:t>
            </a:r>
            <a:r>
              <a:rPr lang="ja-JP" altLang="en-US" sz="2400" b="1" u="sng" dirty="0">
                <a:latin typeface="Arial Nova" panose="020B05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インターンシップ生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AD42F6-299F-4E21-A92C-F51F8280BC43}"/>
              </a:ext>
            </a:extLst>
          </p:cNvPr>
          <p:cNvSpPr txBox="1"/>
          <p:nvPr/>
        </p:nvSpPr>
        <p:spPr>
          <a:xfrm>
            <a:off x="10380503" y="36705"/>
            <a:ext cx="1951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Arial Nova" panose="020B0504020202020204" pitchFamily="34" charset="0"/>
              </a:rPr>
              <a:t>HR&amp;GA DEPT</a:t>
            </a:r>
            <a:endParaRPr lang="id-ID" b="1" u="sng" dirty="0">
              <a:latin typeface="Arial Nova" panose="020B05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23A825-1537-4FDD-9A8A-15E98EE3CFCF}"/>
              </a:ext>
            </a:extLst>
          </p:cNvPr>
          <p:cNvSpPr/>
          <p:nvPr/>
        </p:nvSpPr>
        <p:spPr>
          <a:xfrm>
            <a:off x="0" y="495189"/>
            <a:ext cx="12191999" cy="99240"/>
          </a:xfrm>
          <a:prstGeom prst="rect">
            <a:avLst/>
          </a:prstGeom>
          <a:gradFill>
            <a:gsLst>
              <a:gs pos="37000">
                <a:schemeClr val="accent5">
                  <a:lumMod val="60000"/>
                  <a:lumOff val="40000"/>
                </a:schemeClr>
              </a:gs>
              <a:gs pos="54000">
                <a:schemeClr val="accent5">
                  <a:lumMod val="40000"/>
                  <a:lumOff val="60000"/>
                </a:schemeClr>
              </a:gs>
              <a:gs pos="77000">
                <a:schemeClr val="accent5">
                  <a:lumMod val="20000"/>
                  <a:lumOff val="80000"/>
                </a:schemeClr>
              </a:gs>
              <a:gs pos="96000">
                <a:schemeClr val="bg1"/>
              </a:gs>
              <a:gs pos="7000">
                <a:schemeClr val="accent5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69988026-0F83-494E-B334-4DC8BEB532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300411"/>
              </p:ext>
            </p:extLst>
          </p:nvPr>
        </p:nvGraphicFramePr>
        <p:xfrm>
          <a:off x="4675695" y="648222"/>
          <a:ext cx="6678104" cy="6060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619">
                  <a:extLst>
                    <a:ext uri="{9D8B030D-6E8A-4147-A177-3AD203B41FA5}">
                      <a16:colId xmlns:a16="http://schemas.microsoft.com/office/drawing/2014/main" val="3378499471"/>
                    </a:ext>
                  </a:extLst>
                </a:gridCol>
                <a:gridCol w="1338298">
                  <a:extLst>
                    <a:ext uri="{9D8B030D-6E8A-4147-A177-3AD203B41FA5}">
                      <a16:colId xmlns:a16="http://schemas.microsoft.com/office/drawing/2014/main" val="605277773"/>
                    </a:ext>
                  </a:extLst>
                </a:gridCol>
                <a:gridCol w="4622187">
                  <a:extLst>
                    <a:ext uri="{9D8B030D-6E8A-4147-A177-3AD203B41FA5}">
                      <a16:colId xmlns:a16="http://schemas.microsoft.com/office/drawing/2014/main" val="3686897373"/>
                    </a:ext>
                  </a:extLst>
                </a:gridCol>
              </a:tblGrid>
              <a:tr h="411902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 Nova" panose="020B0504020202020204" pitchFamily="34" charset="0"/>
                        </a:rPr>
                        <a:t>No</a:t>
                      </a:r>
                      <a:endParaRPr lang="id-ID" sz="1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 Nova" panose="020B0504020202020204" pitchFamily="34" charset="0"/>
                        </a:rPr>
                        <a:t>Items</a:t>
                      </a:r>
                      <a:endParaRPr lang="id-ID" sz="1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 Nova" panose="020B0504020202020204" pitchFamily="34" charset="0"/>
                        </a:rPr>
                        <a:t>Student-1</a:t>
                      </a:r>
                      <a:endParaRPr lang="id-ID" sz="1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648361"/>
                  </a:ext>
                </a:extLst>
              </a:tr>
              <a:tr h="300586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1</a:t>
                      </a:r>
                      <a:endParaRPr lang="id-ID" sz="1400" dirty="0">
                        <a:latin typeface="Arial Nova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Name</a:t>
                      </a:r>
                      <a:endParaRPr lang="id-ID" sz="1400" dirty="0">
                        <a:latin typeface="Arial Nova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Eliza Putri</a:t>
                      </a:r>
                      <a:endParaRPr lang="id-ID" sz="1400" dirty="0">
                        <a:latin typeface="Arial Nova Light" panose="020B03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651267"/>
                  </a:ext>
                </a:extLst>
              </a:tr>
              <a:tr h="2229281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2</a:t>
                      </a:r>
                      <a:endParaRPr lang="id-ID" sz="1400" dirty="0">
                        <a:latin typeface="Arial Nova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>
                          <a:latin typeface="Arial Nova Light" panose="020B0304020202020204" pitchFamily="34" charset="0"/>
                        </a:rPr>
                        <a:t>Foto</a:t>
                      </a:r>
                      <a:endParaRPr lang="id-ID" sz="1400" dirty="0">
                        <a:latin typeface="Arial Nova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400" dirty="0">
                        <a:latin typeface="Arial Nova Light" panose="020B03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30442"/>
                  </a:ext>
                </a:extLst>
              </a:tr>
              <a:tr h="361639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3</a:t>
                      </a:r>
                      <a:endParaRPr lang="id-ID" sz="1400" dirty="0">
                        <a:latin typeface="Arial Nova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School</a:t>
                      </a:r>
                      <a:endParaRPr lang="id-ID" sz="1400" dirty="0">
                        <a:latin typeface="Arial Nova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SMK N 1 </a:t>
                      </a:r>
                      <a:r>
                        <a:rPr lang="en-GB" sz="1400" dirty="0" err="1">
                          <a:latin typeface="Arial Nova Light" panose="020B0304020202020204" pitchFamily="34" charset="0"/>
                        </a:rPr>
                        <a:t>Cikarang</a:t>
                      </a:r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 Pusat</a:t>
                      </a:r>
                      <a:endParaRPr lang="id-ID" sz="1400" dirty="0">
                        <a:latin typeface="Arial Nova Light" panose="020B03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054395"/>
                  </a:ext>
                </a:extLst>
              </a:tr>
              <a:tr h="361639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4</a:t>
                      </a:r>
                      <a:endParaRPr lang="id-ID" sz="1400" dirty="0">
                        <a:latin typeface="Arial Nova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Major</a:t>
                      </a:r>
                      <a:endParaRPr lang="id-ID" sz="1400" dirty="0">
                        <a:latin typeface="Arial Nova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Teknik </a:t>
                      </a:r>
                      <a:r>
                        <a:rPr lang="en-GB" sz="1400" dirty="0" err="1">
                          <a:latin typeface="Arial Nova Light" panose="020B0304020202020204" pitchFamily="34" charset="0"/>
                        </a:rPr>
                        <a:t>Elektronika</a:t>
                      </a:r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 </a:t>
                      </a:r>
                      <a:r>
                        <a:rPr lang="en-GB" sz="1400" dirty="0" err="1">
                          <a:latin typeface="Arial Nova Light" panose="020B0304020202020204" pitchFamily="34" charset="0"/>
                        </a:rPr>
                        <a:t>Industri</a:t>
                      </a:r>
                      <a:endParaRPr lang="id-ID" sz="1400" dirty="0">
                        <a:latin typeface="Arial Nova Light" panose="020B03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673267"/>
                  </a:ext>
                </a:extLst>
              </a:tr>
              <a:tr h="361639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5</a:t>
                      </a:r>
                      <a:endParaRPr lang="id-ID" sz="1400" dirty="0">
                        <a:latin typeface="Arial Nova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Address</a:t>
                      </a:r>
                      <a:endParaRPr lang="id-ID" sz="1400" dirty="0">
                        <a:latin typeface="Arial Nova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>
                          <a:latin typeface="Arial Nova Light" panose="020B0304020202020204" pitchFamily="34" charset="0"/>
                        </a:rPr>
                        <a:t>Kp</a:t>
                      </a:r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. POJ RT 02/01 Ds. </a:t>
                      </a:r>
                      <a:r>
                        <a:rPr lang="en-GB" sz="1400" dirty="0" err="1">
                          <a:latin typeface="Arial Nova Light" panose="020B0304020202020204" pitchFamily="34" charset="0"/>
                        </a:rPr>
                        <a:t>Bojongmangu</a:t>
                      </a:r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 </a:t>
                      </a:r>
                      <a:r>
                        <a:rPr lang="en-GB" sz="1400" dirty="0" err="1">
                          <a:latin typeface="Arial Nova Light" panose="020B0304020202020204" pitchFamily="34" charset="0"/>
                        </a:rPr>
                        <a:t>Kab</a:t>
                      </a:r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 Bekasi</a:t>
                      </a:r>
                      <a:endParaRPr lang="id-ID" sz="1400" dirty="0">
                        <a:latin typeface="Arial Nova Light" panose="020B03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362786"/>
                  </a:ext>
                </a:extLst>
              </a:tr>
              <a:tr h="361639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6</a:t>
                      </a:r>
                      <a:endParaRPr lang="id-ID" sz="1400" dirty="0">
                        <a:latin typeface="Arial Nova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>
                          <a:latin typeface="Arial Nova Light" panose="020B0304020202020204" pitchFamily="34" charset="0"/>
                        </a:rPr>
                        <a:t>DoB</a:t>
                      </a:r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 /Age</a:t>
                      </a:r>
                      <a:endParaRPr lang="id-ID" sz="1400" dirty="0">
                        <a:latin typeface="Arial Nova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Bekasi, 28 </a:t>
                      </a:r>
                      <a:r>
                        <a:rPr lang="en-GB" sz="1400" dirty="0" err="1">
                          <a:latin typeface="Arial Nova Light" panose="020B0304020202020204" pitchFamily="34" charset="0"/>
                        </a:rPr>
                        <a:t>Oktober</a:t>
                      </a:r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 2005 ( 16 Years Old )</a:t>
                      </a:r>
                      <a:endParaRPr lang="id-ID" sz="1400" dirty="0">
                        <a:latin typeface="Arial Nova Light" panose="020B03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866401"/>
                  </a:ext>
                </a:extLst>
              </a:tr>
              <a:tr h="361639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7</a:t>
                      </a:r>
                      <a:endParaRPr lang="id-ID" sz="1400" dirty="0">
                        <a:latin typeface="Arial Nova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Period (Plan)</a:t>
                      </a:r>
                      <a:endParaRPr lang="id-ID" sz="1400" dirty="0">
                        <a:latin typeface="Arial Nova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 Nova Light" panose="020B0304020202020204" pitchFamily="34" charset="0"/>
                        </a:rPr>
                        <a:t>6 Oct 2022 – 5 Jan 2023</a:t>
                      </a:r>
                      <a:endParaRPr lang="id-ID" sz="1400" b="1" dirty="0">
                        <a:latin typeface="Arial Nova Light" panose="020B03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162359"/>
                  </a:ext>
                </a:extLst>
              </a:tr>
              <a:tr h="361639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8</a:t>
                      </a:r>
                      <a:endParaRPr lang="id-ID" sz="1400" dirty="0">
                        <a:latin typeface="Arial Nova Light" panose="020B03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Dept Target</a:t>
                      </a:r>
                      <a:endParaRPr lang="id-ID" sz="1400" dirty="0">
                        <a:latin typeface="Arial Nova Light" panose="020B03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HRGA ( Replacement of </a:t>
                      </a:r>
                      <a:r>
                        <a:rPr lang="en-GB" sz="1400" dirty="0" err="1">
                          <a:latin typeface="Arial Nova Light" panose="020B0304020202020204" pitchFamily="34" charset="0"/>
                        </a:rPr>
                        <a:t>Yanti</a:t>
                      </a:r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 )</a:t>
                      </a:r>
                      <a:endParaRPr lang="id-ID" sz="1400" dirty="0">
                        <a:latin typeface="Arial Nova Light" panose="020B03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548692"/>
                  </a:ext>
                </a:extLst>
              </a:tr>
              <a:tr h="9318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9</a:t>
                      </a:r>
                      <a:endParaRPr lang="id-ID" sz="1400" dirty="0">
                        <a:latin typeface="Arial Nova Light" panose="020B03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Compensation</a:t>
                      </a:r>
                    </a:p>
                    <a:p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Budget</a:t>
                      </a:r>
                      <a:endParaRPr lang="id-ID" sz="1400" dirty="0">
                        <a:latin typeface="Arial Nova Light" panose="020B03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Working Days  : 65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Meals               : Canteen</a:t>
                      </a:r>
                    </a:p>
                    <a:p>
                      <a:r>
                        <a:rPr lang="en-GB" sz="1400" dirty="0">
                          <a:latin typeface="Arial Nova Light" panose="020B0304020202020204" pitchFamily="34" charset="0"/>
                        </a:rPr>
                        <a:t>Transport /Day : 25.000</a:t>
                      </a:r>
                    </a:p>
                    <a:p>
                      <a:r>
                        <a:rPr lang="en-GB" sz="1400" b="1" dirty="0">
                          <a:latin typeface="Arial Nova Light" panose="020B0304020202020204" pitchFamily="34" charset="0"/>
                        </a:rPr>
                        <a:t>Total Cost        : 1.625.000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772519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3FA85A1C-2188-D7EB-973D-CDA8A8E630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412"/>
          <a:stretch/>
        </p:blipFill>
        <p:spPr>
          <a:xfrm>
            <a:off x="6762749" y="1419640"/>
            <a:ext cx="2013605" cy="21625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959588-2392-0047-CB7A-A679AD3D9F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50" y="648222"/>
            <a:ext cx="4458878" cy="603141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192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669-87AE-40A9-AA8D-4390F8D82834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22ECAD0-4A0F-411B-B41A-E10333E0EB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50" y="36524"/>
            <a:ext cx="1073023" cy="428577"/>
          </a:xfrm>
          <a:prstGeom prst="rect">
            <a:avLst/>
          </a:prstGeom>
        </p:spPr>
      </p:pic>
      <p:sp>
        <p:nvSpPr>
          <p:cNvPr id="20" name="テキスト ボックス 27">
            <a:extLst>
              <a:ext uri="{FF2B5EF4-FFF2-40B4-BE49-F238E27FC236}">
                <a16:creationId xmlns:a16="http://schemas.microsoft.com/office/drawing/2014/main" id="{EFF14300-D501-429E-8D25-3E54A3026A8B}"/>
              </a:ext>
            </a:extLst>
          </p:cNvPr>
          <p:cNvSpPr txBox="1"/>
          <p:nvPr/>
        </p:nvSpPr>
        <p:spPr>
          <a:xfrm>
            <a:off x="263952" y="3517366"/>
            <a:ext cx="889248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ja-JP" sz="2400" b="1" u="sng" dirty="0">
                <a:latin typeface="Arial Nova" panose="020B05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Internship Student Period</a:t>
            </a:r>
            <a:endParaRPr lang="ja-JP" altLang="en-US" sz="2400" b="1" u="sng" dirty="0">
              <a:latin typeface="Arial Nova" panose="020B050402020202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AD42F6-299F-4E21-A92C-F51F8280BC43}"/>
              </a:ext>
            </a:extLst>
          </p:cNvPr>
          <p:cNvSpPr txBox="1"/>
          <p:nvPr/>
        </p:nvSpPr>
        <p:spPr>
          <a:xfrm>
            <a:off x="10380503" y="36705"/>
            <a:ext cx="1951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Arial Nova" panose="020B0504020202020204" pitchFamily="34" charset="0"/>
              </a:rPr>
              <a:t>HR&amp;GA DEPT</a:t>
            </a:r>
            <a:endParaRPr lang="id-ID" b="1" u="sng" dirty="0">
              <a:latin typeface="Arial Nova" panose="020B05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23A825-1537-4FDD-9A8A-15E98EE3CFCF}"/>
              </a:ext>
            </a:extLst>
          </p:cNvPr>
          <p:cNvSpPr/>
          <p:nvPr/>
        </p:nvSpPr>
        <p:spPr>
          <a:xfrm>
            <a:off x="0" y="495189"/>
            <a:ext cx="12191999" cy="99240"/>
          </a:xfrm>
          <a:prstGeom prst="rect">
            <a:avLst/>
          </a:prstGeom>
          <a:gradFill>
            <a:gsLst>
              <a:gs pos="37000">
                <a:schemeClr val="accent5">
                  <a:lumMod val="60000"/>
                  <a:lumOff val="40000"/>
                </a:schemeClr>
              </a:gs>
              <a:gs pos="54000">
                <a:schemeClr val="accent5">
                  <a:lumMod val="40000"/>
                  <a:lumOff val="60000"/>
                </a:schemeClr>
              </a:gs>
              <a:gs pos="77000">
                <a:schemeClr val="accent5">
                  <a:lumMod val="20000"/>
                  <a:lumOff val="80000"/>
                </a:schemeClr>
              </a:gs>
              <a:gs pos="96000">
                <a:schemeClr val="bg1"/>
              </a:gs>
              <a:gs pos="7000">
                <a:schemeClr val="accent5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1DB689-8E7A-3CAC-B860-AE0592F42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499" y="4153757"/>
            <a:ext cx="10605155" cy="2667538"/>
          </a:xfrm>
          <a:prstGeom prst="rect">
            <a:avLst/>
          </a:prstGeom>
        </p:spPr>
      </p:pic>
      <p:sp>
        <p:nvSpPr>
          <p:cNvPr id="4" name="テキスト ボックス 27">
            <a:extLst>
              <a:ext uri="{FF2B5EF4-FFF2-40B4-BE49-F238E27FC236}">
                <a16:creationId xmlns:a16="http://schemas.microsoft.com/office/drawing/2014/main" id="{BA91AD59-AB7D-3E00-0FE4-374C5199DE83}"/>
              </a:ext>
            </a:extLst>
          </p:cNvPr>
          <p:cNvSpPr txBox="1"/>
          <p:nvPr/>
        </p:nvSpPr>
        <p:spPr>
          <a:xfrm>
            <a:off x="133547" y="556683"/>
            <a:ext cx="889248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ja-JP" sz="2400" b="1" u="sng" dirty="0">
                <a:latin typeface="Arial Nova" panose="020B0504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Family Driver License</a:t>
            </a:r>
            <a:endParaRPr lang="ja-JP" altLang="en-US" sz="2400" b="1" u="sng" dirty="0">
              <a:latin typeface="Arial Nova" panose="020B050402020202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52D12E-3B10-0D26-DBFF-77861DEF0E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99" y="1079842"/>
            <a:ext cx="3799001" cy="238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5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136</Words>
  <Application>Microsoft Office PowerPoint</Application>
  <PresentationFormat>Widescreen</PresentationFormat>
  <Paragraphs>56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Nova</vt:lpstr>
      <vt:lpstr>Arial Nova Light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Bambang Eka Putra- PT. Y-TEC</dc:creator>
  <cp:lastModifiedBy>Bambang Eka Putra</cp:lastModifiedBy>
  <cp:revision>131</cp:revision>
  <dcterms:created xsi:type="dcterms:W3CDTF">2021-05-21T02:18:12Z</dcterms:created>
  <dcterms:modified xsi:type="dcterms:W3CDTF">2022-10-03T02:54:15Z</dcterms:modified>
</cp:coreProperties>
</file>